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91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6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7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05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79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858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48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3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5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87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77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61B5E-55EE-478F-B3FB-E8D290CB3CA8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535C5-3B21-4A75-AC08-FBDC53C55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6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1"/>
          <a:stretch/>
        </p:blipFill>
        <p:spPr>
          <a:xfrm>
            <a:off x="1409700" y="0"/>
            <a:ext cx="94869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48523"/>
            <a:ext cx="3124200" cy="10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9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54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168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28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5117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85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55573" y="117659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83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97927"/>
          </a:xfrm>
        </p:spPr>
      </p:pic>
      <p:sp>
        <p:nvSpPr>
          <p:cNvPr id="5" name="Прямоугольник 4"/>
          <p:cNvSpPr/>
          <p:nvPr/>
        </p:nvSpPr>
        <p:spPr>
          <a:xfrm>
            <a:off x="155574" y="117659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59174" y="161305"/>
            <a:ext cx="905192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ПРИМЕНЕНИЕ ЛОКАЛЬНЫХ НОРМАТИВНЫХ АКТОВ, СОДЕРЖАЩИХ НОРМЫ ПРАВА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25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17659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1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1516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508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3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456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508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79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548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508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8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11150" y="1635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81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8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772900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19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493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38113"/>
            <a:ext cx="11880852" cy="104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7659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41851" y="393326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ПРАВОВЫЕ ОСНОВЫ ОХРАНЫ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383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56</Words>
  <Application>Microsoft Office PowerPoint</Application>
  <PresentationFormat>Широкоэкранный</PresentationFormat>
  <Paragraphs>13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2019-04-30T06:21:12Z</dcterms:created>
  <dcterms:modified xsi:type="dcterms:W3CDTF">2019-04-30T08:16:20Z</dcterms:modified>
</cp:coreProperties>
</file>