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4" r:id="rId4"/>
    <p:sldId id="265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71600" y="1815207"/>
            <a:ext cx="7200800" cy="2568481"/>
            <a:chOff x="1115616" y="2146448"/>
            <a:chExt cx="7165477" cy="335359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3261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1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ПОМОГИ ПТИЦАМ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56001" y="3932804"/>
              <a:ext cx="5084703" cy="15672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Автор </a:t>
              </a:r>
              <a:r>
                <a:rPr lang="ru-RU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: Зинченко Галина Викторовна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п</a:t>
              </a:r>
              <a:r>
                <a:rPr lang="ru-RU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едагог МБДОУ </a:t>
              </a:r>
              <a:r>
                <a:rPr lang="ru-RU" dirty="0" err="1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Ризоватовского</a:t>
              </a:r>
              <a:r>
                <a:rPr lang="ru-RU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д/сада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err="1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Починковского</a:t>
              </a:r>
              <a:r>
                <a:rPr lang="ru-RU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района, Нижегородской области.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2019г.</a:t>
              </a:r>
              <a:endPara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Семья Гусевой </a:t>
            </a:r>
            <a:r>
              <a:rPr lang="ru-RU" dirty="0" err="1" smtClean="0"/>
              <a:t>ксюши</a:t>
            </a:r>
            <a:r>
              <a:rPr lang="ru-RU" dirty="0" smtClean="0"/>
              <a:t> – 5лет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38064" y="1274704"/>
            <a:ext cx="4080000" cy="30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366">
            <a:off x="1378223" y="1228317"/>
            <a:ext cx="1714500" cy="1714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84983"/>
            <a:ext cx="17145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4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Мне не нужно не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игрушек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ни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цветных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карандашей, потому что,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у кормушки поселился воробей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Семья </a:t>
            </a:r>
            <a:r>
              <a:rPr lang="ru-RU" b="1" dirty="0" err="1" smtClean="0">
                <a:solidFill>
                  <a:srgbClr val="FF0000"/>
                </a:solidFill>
              </a:rPr>
              <a:t>Горшенкова</a:t>
            </a:r>
            <a:r>
              <a:rPr lang="ru-RU" b="1" dirty="0" smtClean="0">
                <a:solidFill>
                  <a:srgbClr val="FF0000"/>
                </a:solidFill>
              </a:rPr>
              <a:t> Димы – 3,8 лет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550">
            <a:off x="4698641" y="1260713"/>
            <a:ext cx="3186000" cy="42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017" flipH="1">
            <a:off x="1299733" y="1348149"/>
            <a:ext cx="3186000" cy="42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246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5920"/>
            <a:ext cx="7916416" cy="1470025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приз за усердие и находчивость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00933"/>
            <a:ext cx="6020667" cy="446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1476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2135273" y="2523086"/>
            <a:ext cx="56948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/>
                </a:solidFill>
                <a:latin typeface="Monotype Corsiva" pitchFamily="66" charset="0"/>
                <a:cs typeface="Arial" charset="0"/>
              </a:rPr>
              <a:t>Сайт</a:t>
            </a:r>
            <a:r>
              <a:rPr lang="en-US" sz="2000" b="1" dirty="0" smtClean="0">
                <a:solidFill>
                  <a:schemeClr val="accent1"/>
                </a:solidFill>
                <a:latin typeface="Monotype Corsiva" pitchFamily="66" charset="0"/>
                <a:hlinkClick r:id="rId2"/>
              </a:rPr>
              <a:t> http://linda6035.ucoz.ru/</a:t>
            </a:r>
            <a:r>
              <a:rPr lang="ru-RU" sz="2000" dirty="0" smtClean="0">
                <a:solidFill>
                  <a:schemeClr val="accent1"/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ru-RU" sz="2000" dirty="0" smtClean="0">
                <a:solidFill>
                  <a:schemeClr val="accent1"/>
                </a:solidFill>
                <a:latin typeface="Monotype Corsiva" pitchFamily="66" charset="0"/>
                <a:cs typeface="Arial" charset="0"/>
              </a:rPr>
              <a:t> </a:t>
            </a:r>
            <a:endParaRPr lang="ru-RU" sz="2000" dirty="0">
              <a:solidFill>
                <a:schemeClr val="accent1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843" y="753719"/>
            <a:ext cx="64807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1"/>
              </a:solidFill>
              <a:latin typeface="Monotype Corsiva" pitchFamily="66" charset="0"/>
            </a:endParaRPr>
          </a:p>
          <a:p>
            <a:pPr algn="ctr"/>
            <a:endParaRPr lang="ru-RU" sz="2000" b="1" dirty="0">
              <a:solidFill>
                <a:schemeClr val="accent1"/>
              </a:solidFill>
              <a:latin typeface="Monotype Corsiva" pitchFamily="66" charset="0"/>
            </a:endParaRPr>
          </a:p>
          <a:p>
            <a:pPr algn="ctr"/>
            <a:r>
              <a:rPr lang="ru-RU" sz="36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КОНЕЦ</a:t>
            </a:r>
            <a:endParaRPr lang="ru-RU" sz="36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accent1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accent1"/>
                </a:solidFill>
                <a:latin typeface="Monotype Corsiva" pitchFamily="66" charset="0"/>
              </a:rPr>
              <a:t>Информационные источники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523086"/>
            <a:ext cx="3187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4F81BD"/>
                </a:solidFill>
                <a:latin typeface="Monotype Corsiva" pitchFamily="66" charset="0"/>
                <a:cs typeface="Arial" charset="0"/>
              </a:rPr>
              <a:t>источник шаблона: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0347" y="3488432"/>
            <a:ext cx="5347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437112"/>
            <a:ext cx="1714500" cy="1714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896930"/>
            <a:ext cx="801270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02.12.2019г.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Ризоватовском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детском саду стартовала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акция: «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Помоги птицам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акции: познакомить детей с зимующими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птицами, с условиями их проживания в зимнее время года.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Закрепить знания детей о птицах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(их внешнем облике) зимующих в родном селе.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2. Воспитывать в детях чувство ответственности;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бережное отношение к птицам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любовь к окружающему.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3. Приобщать родителей к совместной деятельности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 детьми.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736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484784"/>
            <a:ext cx="4127061" cy="30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ЧИРИК – ЧИК – ЧИК, ЧИРИК – ЧИК – ЧИК ВСЕМ НУЖНЫ ДРУЗЬЯ, ЧИРИК – ЧИК  - ЧИК ДАЖЕ ВОРОБЬЯМ, С НИМ МЫ ДЕЛИМСЯ ОБЕДОМ. КАК ПОЛОЖЕНО ДРУЗЬЯМ</a:t>
            </a:r>
            <a:endParaRPr lang="ru-RU" sz="2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6287">
            <a:off x="439288" y="1193880"/>
            <a:ext cx="3644979" cy="27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7325">
            <a:off x="700033" y="3811634"/>
            <a:ext cx="3641521" cy="27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Семья </a:t>
            </a:r>
            <a:r>
              <a:rPr lang="ru-RU" dirty="0" err="1" smtClean="0">
                <a:latin typeface="Monotype Corsiva" pitchFamily="66" charset="0"/>
              </a:rPr>
              <a:t>архиповой</a:t>
            </a:r>
            <a:r>
              <a:rPr lang="ru-RU" dirty="0" smtClean="0">
                <a:latin typeface="Monotype Corsiva" pitchFamily="66" charset="0"/>
              </a:rPr>
              <a:t>  </a:t>
            </a:r>
            <a:r>
              <a:rPr lang="ru-RU" dirty="0" err="1" smtClean="0">
                <a:latin typeface="Monotype Corsiva" pitchFamily="66" charset="0"/>
              </a:rPr>
              <a:t>лизы</a:t>
            </a:r>
            <a:r>
              <a:rPr lang="ru-RU" dirty="0" smtClean="0">
                <a:latin typeface="Monotype Corsiva" pitchFamily="66" charset="0"/>
              </a:rPr>
              <a:t> – 2 г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600" y="836712"/>
            <a:ext cx="2835000" cy="37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52736"/>
            <a:ext cx="2835000" cy="37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37" y="1836124"/>
            <a:ext cx="17145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10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Зуева Матвея – 1,5г.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80728"/>
            <a:ext cx="3738638" cy="27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17032"/>
            <a:ext cx="3641521" cy="27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98319" y="1700808"/>
            <a:ext cx="3498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Папа может, папа может,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 а если что ….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поправлю, починю !!!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9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902">
            <a:off x="2123728" y="692696"/>
            <a:ext cx="3321000" cy="442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Семья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Кайкина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Азата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– 5,6 лет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44571"/>
            <a:ext cx="17145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95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653136"/>
            <a:ext cx="7772400" cy="1362075"/>
          </a:xfrm>
        </p:spPr>
        <p:txBody>
          <a:bodyPr/>
          <a:lstStyle/>
          <a:p>
            <a:r>
              <a:rPr lang="ru-RU" dirty="0" smtClean="0"/>
              <a:t>                  </a:t>
            </a:r>
            <a:br>
              <a:rPr lang="ru-RU" dirty="0" smtClean="0"/>
            </a:br>
            <a:r>
              <a:rPr lang="ru-RU" sz="3600" dirty="0" smtClean="0">
                <a:latin typeface="Monotype Corsiva" pitchFamily="66" charset="0"/>
              </a:rPr>
              <a:t>семья </a:t>
            </a:r>
            <a:r>
              <a:rPr lang="ru-RU" sz="3600" dirty="0" err="1" smtClean="0">
                <a:latin typeface="Monotype Corsiva" pitchFamily="66" charset="0"/>
              </a:rPr>
              <a:t>Чурбановых</a:t>
            </a:r>
            <a:r>
              <a:rPr lang="ru-RU" sz="3600" dirty="0" smtClean="0">
                <a:latin typeface="Monotype Corsiva" pitchFamily="66" charset="0"/>
              </a:rPr>
              <a:t> Иры и Юли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2" y="332656"/>
            <a:ext cx="3840000" cy="288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0888"/>
            <a:ext cx="3696000" cy="27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62" y="548680"/>
            <a:ext cx="1980000" cy="158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73016"/>
            <a:ext cx="17335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42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43643"/>
            <a:ext cx="7772400" cy="1470025"/>
          </a:xfrm>
        </p:spPr>
        <p:txBody>
          <a:bodyPr/>
          <a:lstStyle/>
          <a:p>
            <a:r>
              <a:rPr lang="ru-RU" sz="1800" b="1" dirty="0" smtClean="0"/>
              <a:t>Что мне снег, </a:t>
            </a:r>
            <a:br>
              <a:rPr lang="ru-RU" sz="1800" b="1" dirty="0" smtClean="0"/>
            </a:br>
            <a:r>
              <a:rPr lang="ru-RU" sz="1800" b="1" dirty="0" smtClean="0"/>
              <a:t>что мне зной,</a:t>
            </a:r>
            <a:br>
              <a:rPr lang="ru-RU" sz="1800" b="1" dirty="0" smtClean="0"/>
            </a:br>
            <a:r>
              <a:rPr lang="ru-RU" sz="1800" b="1" dirty="0" smtClean="0"/>
              <a:t> если рядом брат со мной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rgbClr val="00B0F0"/>
              </a:solidFill>
            </a:endParaRPr>
          </a:p>
          <a:p>
            <a:endParaRPr lang="ru-RU" dirty="0">
              <a:solidFill>
                <a:srgbClr val="00B0F0"/>
              </a:solidFill>
            </a:endParaRPr>
          </a:p>
          <a:p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Семья Пешкова Святослава – 3 г.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0" y="332656"/>
            <a:ext cx="2619000" cy="349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140968"/>
            <a:ext cx="3456000" cy="25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52822"/>
            <a:ext cx="3168000" cy="237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2382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Семья </a:t>
            </a:r>
            <a:r>
              <a:rPr lang="ru-RU" sz="4000" b="1" dirty="0" err="1"/>
              <a:t>А</a:t>
            </a:r>
            <a:r>
              <a:rPr lang="ru-RU" sz="4000" b="1" dirty="0" err="1" smtClean="0"/>
              <a:t>ршинова</a:t>
            </a:r>
            <a:r>
              <a:rPr lang="ru-RU" sz="4000" b="1" dirty="0" smtClean="0"/>
              <a:t> Тимофея- 6 лет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8355">
            <a:off x="466433" y="1161055"/>
            <a:ext cx="3394472" cy="4525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980728"/>
            <a:ext cx="1714500" cy="1762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9646" flipH="1">
            <a:off x="4899353" y="740304"/>
            <a:ext cx="3537000" cy="471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699792" y="5620598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Птичек не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забуду, помогать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буду!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3375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219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1_Тема Office</vt:lpstr>
      <vt:lpstr>Презентация PowerPoint</vt:lpstr>
      <vt:lpstr>Презентация PowerPoint</vt:lpstr>
      <vt:lpstr>ЧИРИК – ЧИК – ЧИК, ЧИРИК – ЧИК – ЧИК ВСЕМ НУЖНЫ ДРУЗЬЯ, ЧИРИК – ЧИК  - ЧИК ДАЖЕ ВОРОБЬЯМ, С НИМ МЫ ДЕЛИМСЯ ОБЕДОМ. КАК ПОЛОЖЕНО ДРУЗЬЯМ</vt:lpstr>
      <vt:lpstr> Семья архиповой  лизы – 2 г</vt:lpstr>
      <vt:lpstr>Семья Зуева Матвея – 1,5г.</vt:lpstr>
      <vt:lpstr>Презентация PowerPoint</vt:lpstr>
      <vt:lpstr>                   семья Чурбановых Иры и Юли</vt:lpstr>
      <vt:lpstr>Что мне снег,  что мне зной,  если рядом брат со мной</vt:lpstr>
      <vt:lpstr>Семья Аршинова Тимофея- 6 лет</vt:lpstr>
      <vt:lpstr>     Семья Гусевой ксюши – 5лет</vt:lpstr>
      <vt:lpstr> Мне не нужно не игрушек ,ни цветных карандашей, потому что, у кормушки поселился воробей</vt:lpstr>
      <vt:lpstr>приз за усердие и находчивость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49</cp:revision>
  <dcterms:created xsi:type="dcterms:W3CDTF">2014-07-06T18:18:01Z</dcterms:created>
  <dcterms:modified xsi:type="dcterms:W3CDTF">2019-12-17T09:41:39Z</dcterms:modified>
</cp:coreProperties>
</file>