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AACF0-3234-4689-A3BC-1E50B127C7F4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688C3-E140-4031-AD7D-1A1F10234B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330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877553" y="2132856"/>
            <a:ext cx="7674646" cy="10653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«Снежный городок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колят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4714876" y="3710738"/>
            <a:ext cx="3929090" cy="17145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Tangerine" pitchFamily="2" charset="0"/>
                <a:cs typeface="Times New Roman" pitchFamily="18" charset="0"/>
              </a:rPr>
              <a:t>Автор</a:t>
            </a: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ngerine" pitchFamily="2" charset="0"/>
                <a:cs typeface="Times New Roman" pitchFamily="18" charset="0"/>
              </a:rPr>
              <a:t>ы: </a:t>
            </a:r>
            <a:r>
              <a:rPr lang="ru-RU" sz="24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ngerine" pitchFamily="2" charset="0"/>
                <a:cs typeface="Times New Roman" pitchFamily="18" charset="0"/>
              </a:rPr>
              <a:t>Чурбанова</a:t>
            </a: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angerine" pitchFamily="2" charset="0"/>
                <a:cs typeface="Times New Roman" pitchFamily="18" charset="0"/>
              </a:rPr>
              <a:t> Е. И.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i="0" u="none" strike="noStrike" kern="1200" cap="none" spc="0" normalizeH="0" noProof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Tangerine" pitchFamily="2" charset="0"/>
                <a:cs typeface="Times New Roman" pitchFamily="18" charset="0"/>
              </a:rPr>
              <a:t>Зинченко Г. В. </a:t>
            </a:r>
            <a:endParaRPr kumimoji="0" lang="ru-RU" sz="2400" i="0" u="none" strike="noStrike" kern="1200" cap="none" spc="0" normalizeH="0" baseline="0" noProof="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uLnTx/>
              <a:uFillTx/>
              <a:ea typeface="Tangerin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116632"/>
            <a:ext cx="6572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МБ ДОУ РИЗОВАТОВСКИЙ ДЕТСКИЙ САД</a:t>
            </a:r>
            <a:endParaRPr lang="ru-RU" sz="2200" b="1" dirty="0">
              <a:solidFill>
                <a:schemeClr val="bg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714752"/>
            <a:ext cx="857224" cy="314324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9" y="509371"/>
            <a:ext cx="1466656" cy="12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47864" y="1823032"/>
            <a:ext cx="175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КОНКУРС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бубенц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636912"/>
            <a:ext cx="57647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</a:t>
            </a:r>
            <a:r>
              <a:rPr lang="ru-RU" sz="5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</a:t>
            </a:r>
            <a:endParaRPr lang="ru-RU" sz="5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5914151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2022г.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9966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1228" y="0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Зимняя сказка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0494" y="1196752"/>
            <a:ext cx="828471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8890" lvl="1" algn="just">
              <a:lnSpc>
                <a:spcPct val="150000"/>
              </a:lnSpc>
              <a:spcAft>
                <a:spcPts val="25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Ц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ели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  <a:endParaRPr lang="ru-RU" sz="11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marR="8890" lvl="0" indent="-342900" algn="just">
              <a:lnSpc>
                <a:spcPct val="150000"/>
              </a:lnSpc>
              <a:spcAft>
                <a:spcPts val="25"/>
              </a:spcAft>
              <a:buFont typeface="Symbol"/>
              <a:buChar char=""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у воспитанников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богатого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внутреннего мира и системы ценностных отношений к природе, её животному и растительному миру;</a:t>
            </a:r>
            <a:endParaRPr lang="ru-RU" sz="11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marR="8890" lvl="0" indent="-342900" algn="just">
              <a:lnSpc>
                <a:spcPct val="150000"/>
              </a:lnSpc>
              <a:spcAft>
                <a:spcPts val="25"/>
              </a:spcAft>
              <a:buFont typeface="Symbol"/>
              <a:buChar char="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развитие у детей внутренней потребности любви к природе и, как следствие,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бережного отношения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к ней, воспитанию у ребенка культуры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</a:rPr>
              <a:t>природолюбия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;</a:t>
            </a:r>
            <a:endParaRPr lang="ru-RU" sz="11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marR="8890" lvl="0" indent="-342900" algn="just">
              <a:lnSpc>
                <a:spcPct val="150000"/>
              </a:lnSpc>
              <a:spcAft>
                <a:spcPts val="25"/>
              </a:spcAft>
              <a:buFont typeface="Symbol"/>
              <a:buChar char=""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развитие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потребности принимать активное участие в природоохранной и экологической деятельности;</a:t>
            </a:r>
            <a:endParaRPr lang="ru-RU" sz="11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marR="8890" lvl="0" indent="-342900" algn="just">
              <a:lnSpc>
                <a:spcPct val="150000"/>
              </a:lnSpc>
              <a:spcAft>
                <a:spcPts val="25"/>
              </a:spcAft>
              <a:buFont typeface="Symbol"/>
              <a:buChar char="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расширение общего кругозора, развитие творческих и интеллектуальных способностей ребенка.</a:t>
            </a:r>
            <a:endParaRPr lang="ru-RU" sz="11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40968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60000" cy="34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1064">
            <a:off x="4355976" y="1"/>
            <a:ext cx="4572000" cy="34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01427">
            <a:off x="12368" y="3140968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96092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рождены чтоб сказку сделать былью !!!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63" y="620688"/>
            <a:ext cx="4000063" cy="277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945" y="3558729"/>
            <a:ext cx="3696000" cy="277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945" y="620688"/>
            <a:ext cx="3696000" cy="277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84" y="3226315"/>
            <a:ext cx="4165423" cy="3465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84870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8022"/>
            <a:ext cx="4464000" cy="33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96491"/>
            <a:ext cx="4464000" cy="33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833">
            <a:off x="1506637" y="3684616"/>
            <a:ext cx="1809750" cy="2571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 rot="1483222">
            <a:off x="4782873" y="1344935"/>
            <a:ext cx="394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вот и наш шалун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190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4617000" cy="61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468" y="67309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2052">
            <a:off x="3963658" y="2909706"/>
            <a:ext cx="4847242" cy="36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174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0648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41236">
            <a:off x="-266988" y="2598749"/>
            <a:ext cx="4631819" cy="34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711">
            <a:off x="5580112" y="2012861"/>
            <a:ext cx="3374172" cy="453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08749"/>
            <a:ext cx="2286000" cy="1784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81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5" y="116632"/>
            <a:ext cx="4698000" cy="626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35343"/>
            <a:ext cx="4499992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68" y="116632"/>
            <a:ext cx="415462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096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4362">
            <a:off x="785639" y="3093372"/>
            <a:ext cx="2510496" cy="3299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esktop\_VLUU L830  _ Samsung L830__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1676"/>
            <a:ext cx="4004508" cy="2916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5340">
            <a:off x="5165785" y="740303"/>
            <a:ext cx="3731293" cy="291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051" y="3476597"/>
            <a:ext cx="3408074" cy="291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95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110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Мы рождены чтоб сказку сделать былью 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50</cp:revision>
  <dcterms:created xsi:type="dcterms:W3CDTF">2014-08-07T00:52:59Z</dcterms:created>
  <dcterms:modified xsi:type="dcterms:W3CDTF">2022-01-22T05:11:29Z</dcterms:modified>
</cp:coreProperties>
</file>